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4"/>
  </p:notesMasterIdLst>
  <p:handoutMasterIdLst>
    <p:handoutMasterId r:id="rId5"/>
  </p:handoutMasterIdLst>
  <p:sldIdLst>
    <p:sldId id="266" r:id="rId2"/>
    <p:sldId id="267" r:id="rId3"/>
  </p:sldIdLst>
  <p:sldSz cx="9144000" cy="6858000" type="screen4x3"/>
  <p:notesSz cx="6797675" cy="9928225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2787"/>
    <p:restoredTop sz="90929"/>
  </p:normalViewPr>
  <p:slideViewPr>
    <p:cSldViewPr>
      <p:cViewPr varScale="1">
        <p:scale>
          <a:sx n="109" d="100"/>
          <a:sy n="109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200"/>
            </a:lvl1pPr>
          </a:lstStyle>
          <a:p>
            <a:endParaRPr lang="en-US" altLang="ko-K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200"/>
            </a:lvl1pPr>
          </a:lstStyle>
          <a:p>
            <a:endParaRPr lang="en-US" altLang="ko-KR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200"/>
            </a:lvl1pPr>
          </a:lstStyle>
          <a:p>
            <a:endParaRPr lang="en-US" altLang="ko-KR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200"/>
            </a:lvl1pPr>
          </a:lstStyle>
          <a:p>
            <a:fld id="{700BD9E2-E34B-49D2-AFD4-697AEB80BF6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200"/>
            </a:lvl1pPr>
          </a:lstStyle>
          <a:p>
            <a:endParaRPr lang="en-US" altLang="ko-K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200"/>
            </a:lvl1pPr>
          </a:lstStyle>
          <a:p>
            <a:endParaRPr lang="en-US" altLang="ko-KR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907"/>
            <a:ext cx="4984962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200"/>
            </a:lvl1pPr>
          </a:lstStyle>
          <a:p>
            <a:endParaRPr lang="en-US" altLang="ko-KR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1814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200"/>
            </a:lvl1pPr>
          </a:lstStyle>
          <a:p>
            <a:fld id="{249C5531-60C5-4424-B047-4F3E781597E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9C5531-60C5-4424-B047-4F3E781597E6}" type="slidenum">
              <a:rPr lang="en-US" altLang="ko-KR" smtClean="0"/>
              <a:pPr/>
              <a:t>1</a:t>
            </a:fld>
            <a:endParaRPr lang="en-US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A077BD1-9404-43E3-9F16-A1CD7FAD92C3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0DCE-5DEA-4F57-BFD2-7A6360FAB905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47F-3A13-496A-A76E-45A50E29F4EC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CD98AFF-73F4-44CB-B6DA-6A36D2A53328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272FD2-B9B3-4343-99B9-80FE37053321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E9E4-0271-47A0-872E-77435CB7A32B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B3C2C-AB40-4FB8-B515-1AEC4780647B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7363941-5F78-4204-B56D-FA2E29921DD3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3679-8B44-46B2-AC27-DFA97925B5AA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134213C-A373-43B7-8ACE-59CA09A4198A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A1A5CD-DD12-4C15-94F6-825FCBE5CECE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2C1F3A-0D02-4A17-A603-B79CFD5126A3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467600" cy="703282"/>
          </a:xfrm>
        </p:spPr>
        <p:txBody>
          <a:bodyPr>
            <a:normAutofit/>
          </a:bodyPr>
          <a:lstStyle/>
          <a:p>
            <a:pPr algn="ctr"/>
            <a:r>
              <a:rPr lang="ko-KR" altLang="en-US" sz="3600" b="1" dirty="0" smtClean="0"/>
              <a:t>경제학부전공  특강 안내 </a:t>
            </a:r>
            <a:endParaRPr lang="ko-KR" altLang="en-US" sz="3600" b="1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043890" cy="5259530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 </a:t>
            </a:r>
            <a:r>
              <a:rPr lang="ko-KR" altLang="en-US" sz="3000" b="1" dirty="0" smtClean="0"/>
              <a:t>일     시 </a:t>
            </a:r>
            <a:r>
              <a:rPr lang="en-US" altLang="ko-KR" sz="3000" b="1" dirty="0" smtClean="0"/>
              <a:t>: 2009</a:t>
            </a:r>
            <a:r>
              <a:rPr lang="ko-KR" altLang="en-US" sz="3000" b="1" dirty="0" smtClean="0"/>
              <a:t>년 </a:t>
            </a:r>
            <a:r>
              <a:rPr lang="en-US" altLang="ko-KR" sz="3000" b="1" dirty="0" smtClean="0"/>
              <a:t>11</a:t>
            </a:r>
            <a:r>
              <a:rPr lang="ko-KR" altLang="en-US" sz="3000" b="1" dirty="0" smtClean="0"/>
              <a:t>월 </a:t>
            </a:r>
            <a:r>
              <a:rPr lang="en-US" altLang="ko-KR" sz="3000" b="1" dirty="0" smtClean="0"/>
              <a:t>23</a:t>
            </a:r>
            <a:r>
              <a:rPr lang="ko-KR" altLang="en-US" sz="3000" b="1" dirty="0" smtClean="0"/>
              <a:t>일 </a:t>
            </a:r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월</a:t>
            </a:r>
            <a:r>
              <a:rPr lang="en-US" altLang="ko-KR" sz="3000" b="1" dirty="0" smtClean="0"/>
              <a:t>) </a:t>
            </a:r>
            <a:r>
              <a:rPr lang="ko-KR" altLang="en-US" sz="3000" b="1" dirty="0" smtClean="0"/>
              <a:t>오후 </a:t>
            </a:r>
            <a:r>
              <a:rPr lang="en-US" altLang="ko-KR" sz="3000" b="1" dirty="0" smtClean="0"/>
              <a:t>4:00~7:00</a:t>
            </a:r>
          </a:p>
          <a:p>
            <a:endParaRPr lang="en-US" altLang="ko-KR" sz="3000" b="1" dirty="0" smtClean="0"/>
          </a:p>
          <a:p>
            <a:r>
              <a:rPr lang="en-US" altLang="ko-KR" sz="3000" b="1" dirty="0" smtClean="0"/>
              <a:t> </a:t>
            </a:r>
            <a:r>
              <a:rPr lang="ko-KR" altLang="en-US" sz="3000" b="1" dirty="0" smtClean="0"/>
              <a:t>발 표 자 </a:t>
            </a:r>
            <a:r>
              <a:rPr lang="en-US" altLang="ko-KR" sz="3000" b="1" dirty="0" smtClean="0"/>
              <a:t>: </a:t>
            </a:r>
            <a:r>
              <a:rPr lang="ko-KR" altLang="en-US" sz="3000" b="1" dirty="0" smtClean="0"/>
              <a:t>송준호 교수 </a:t>
            </a:r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서울시립대학교 수학과 교수</a:t>
            </a:r>
            <a:r>
              <a:rPr lang="en-US" altLang="ko-KR" sz="3000" b="1" dirty="0" smtClean="0"/>
              <a:t>)</a:t>
            </a:r>
          </a:p>
          <a:p>
            <a:endParaRPr lang="en-US" altLang="ko-KR" sz="3000" b="1" dirty="0" smtClean="0"/>
          </a:p>
          <a:p>
            <a:r>
              <a:rPr lang="ko-KR" altLang="en-US" sz="3000" b="1" dirty="0" smtClean="0"/>
              <a:t>발표주제 </a:t>
            </a:r>
            <a:r>
              <a:rPr lang="en-US" altLang="ko-KR" sz="3000" b="1" dirty="0" smtClean="0"/>
              <a:t>: “generating </a:t>
            </a:r>
            <a:r>
              <a:rPr lang="en-US" altLang="ko-KR" sz="3000" b="1" dirty="0" err="1" smtClean="0"/>
              <a:t>funtion</a:t>
            </a:r>
            <a:r>
              <a:rPr lang="en-US" altLang="ko-KR" sz="3000" b="1" dirty="0" smtClean="0"/>
              <a:t> method</a:t>
            </a:r>
            <a:r>
              <a:rPr lang="ko-KR" altLang="en-US" sz="3000" b="1" dirty="0" smtClean="0"/>
              <a:t>를 이용한  차분방정식의 해</a:t>
            </a:r>
            <a:r>
              <a:rPr lang="en-US" altLang="ko-KR" sz="3000" b="1" dirty="0" smtClean="0"/>
              <a:t>” </a:t>
            </a:r>
            <a:r>
              <a:rPr lang="ko-KR" altLang="en-US" sz="3000" b="1" dirty="0" smtClean="0"/>
              <a:t> </a:t>
            </a:r>
            <a:endParaRPr lang="en-US" altLang="ko-KR" sz="3000" b="1" dirty="0" smtClean="0"/>
          </a:p>
          <a:p>
            <a:endParaRPr lang="en-US" altLang="ko-KR" sz="3000" b="1" dirty="0" smtClean="0"/>
          </a:p>
          <a:p>
            <a:r>
              <a:rPr lang="en-US" altLang="ko-KR" sz="3000" b="1" dirty="0" smtClean="0"/>
              <a:t> </a:t>
            </a:r>
            <a:r>
              <a:rPr lang="ko-KR" altLang="en-US" sz="3000" b="1" dirty="0" smtClean="0"/>
              <a:t>장     소 </a:t>
            </a:r>
            <a:r>
              <a:rPr lang="en-US" altLang="ko-KR" sz="3000" b="1" dirty="0" smtClean="0"/>
              <a:t>: </a:t>
            </a:r>
            <a:r>
              <a:rPr lang="ko-KR" altLang="en-US" sz="3000" b="1" dirty="0" smtClean="0"/>
              <a:t>전농관 </a:t>
            </a:r>
            <a:r>
              <a:rPr lang="en-US" altLang="ko-KR" sz="3000" b="1" dirty="0" smtClean="0"/>
              <a:t>1-210</a:t>
            </a:r>
            <a:r>
              <a:rPr lang="ko-KR" altLang="en-US" sz="3000" b="1" dirty="0" smtClean="0"/>
              <a:t>호 </a:t>
            </a:r>
            <a:endParaRPr lang="en-US" altLang="ko-KR" sz="3000" b="1" dirty="0" smtClean="0"/>
          </a:p>
          <a:p>
            <a:endParaRPr lang="en-US" altLang="ko-KR" sz="3000" b="1" dirty="0" smtClean="0"/>
          </a:p>
          <a:p>
            <a:r>
              <a:rPr lang="ko-KR" altLang="en-US" sz="3000" b="1" dirty="0" smtClean="0"/>
              <a:t>경제학전공학생 및 경제학 분야에 관심 있는 학생들의 많은 참여 바랍니다</a:t>
            </a:r>
            <a:r>
              <a:rPr lang="en-US" altLang="ko-KR" sz="3000" b="1" dirty="0" smtClean="0"/>
              <a:t>. </a:t>
            </a:r>
            <a:endParaRPr lang="ko-KR" altLang="en-US" sz="3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88224"/>
          </a:xfrm>
        </p:spPr>
        <p:txBody>
          <a:bodyPr/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642918"/>
            <a:ext cx="7858180" cy="22159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ko-KR" altLang="en-US" sz="12000" dirty="0" smtClean="0"/>
              <a:t>경제학부 </a:t>
            </a:r>
            <a:r>
              <a:rPr lang="ko-KR" altLang="en-US" sz="12000" dirty="0" smtClean="0"/>
              <a:t>①</a:t>
            </a:r>
          </a:p>
          <a:p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14348" y="3143248"/>
            <a:ext cx="7858180" cy="22159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ko-KR" altLang="en-US" sz="12000" dirty="0" smtClean="0"/>
              <a:t>경제학부 </a:t>
            </a:r>
            <a:r>
              <a:rPr lang="ko-KR" altLang="en-US" sz="11500" dirty="0" smtClean="0"/>
              <a:t>②</a:t>
            </a:r>
            <a:endParaRPr lang="ko-KR" altLang="en-US" sz="120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오렌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</TotalTime>
  <Words>64</Words>
  <Application>Microsoft PowerPoint</Application>
  <PresentationFormat>화면 슬라이드 쇼(4:3)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오렌지</vt:lpstr>
      <vt:lpstr>경제학부전공  특강 안내 </vt:lpstr>
      <vt:lpstr>슬라이드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프로젝트 상황</dc:title>
  <dc:creator>김현미</dc:creator>
  <cp:lastModifiedBy>서울시립대학교</cp:lastModifiedBy>
  <cp:revision>6</cp:revision>
  <cp:lastPrinted>1601-01-01T00:00:00Z</cp:lastPrinted>
  <dcterms:created xsi:type="dcterms:W3CDTF">2009-05-11T08:15:04Z</dcterms:created>
  <dcterms:modified xsi:type="dcterms:W3CDTF">2009-11-11T07:13:28Z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1042</vt:i4>
  </property>
</Properties>
</file>