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8"/>
  </p:handoutMasterIdLst>
  <p:sldIdLst>
    <p:sldId id="273" r:id="rId2"/>
    <p:sldId id="274" r:id="rId3"/>
    <p:sldId id="275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8" autoAdjust="0"/>
    <p:restoredTop sz="94521" autoAdjust="0"/>
  </p:normalViewPr>
  <p:slideViewPr>
    <p:cSldViewPr>
      <p:cViewPr varScale="1">
        <p:scale>
          <a:sx n="73" d="100"/>
          <a:sy n="73" d="100"/>
        </p:scale>
        <p:origin x="-10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22DEF9-CD9F-4D70-BE30-F5E64318F5A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6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/>
              <a:t>`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EAA7C-42B9-4901-8F97-3A30ECE4D3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84674-9BCB-4FCA-8737-E21EF309AC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6950B-8B53-432D-B942-225C95DC3E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BAECA-C7AB-4344-9B2A-3C8E484243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C791-CDF3-4F84-B72A-B0A85C355E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AF618-6B39-43AB-8B93-E562E9F514F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ADB1F-99F5-4D28-91FB-23992B47A7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80591-E033-4D97-98B9-93E43495B6A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383FF-7641-4F52-A383-5353727D691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1ADFB-7533-412A-981C-9FAAC24E2AD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C96A2-9F5E-4B58-B539-2D9E3B8890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C0C53D8-A306-4558-A93D-B0CC013E82B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286125" y="214313"/>
            <a:ext cx="557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경쟁화 시키는 조건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00063" y="928688"/>
            <a:ext cx="8358187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7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기업의 수</a:t>
            </a:r>
          </a:p>
          <a:p>
            <a:pPr>
              <a:lnSpc>
                <a:spcPct val="17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기업수가 많아질수록 경쟁적으로</a:t>
            </a:r>
          </a:p>
          <a:p>
            <a:pPr>
              <a:lnSpc>
                <a:spcPct val="17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한 기업의 행동은 그 효과가 여러 기업으로 분산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대립관계 약화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공격적인 기업의 출현확률이 大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3.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담합을 위한 의견조정의 어려움</a:t>
            </a:r>
            <a:endParaRPr lang="ko-KR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기업규모의 분포</a:t>
            </a:r>
          </a:p>
          <a:p>
            <a:pPr>
              <a:lnSpc>
                <a:spcPct val="17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규모가 대칭적일수록 경쟁적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규모가 비대칭적일 때는 주도 기업이 시장조정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비경쟁적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1/6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28625" y="1071563"/>
            <a:ext cx="83185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제품 차별화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경쟁기업의 상품이 다양화될수록 경쟁적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가격경쟁과 품질경쟁이 동시에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경쟁기업은 가격전략과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제품전략을 동시에 구사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가격전략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즉시 할 수 있는 전략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제품전략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시간이 걸리는 전략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두 전략을 동시에 조정하기 어렵기 때문에 시장은 더 경쟁적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제품 차별화 과점에서는 가격조정과 제품조정이 동시에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이루어져 무언중에 이심전심으로 초점가격 결정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3286125" y="214313"/>
            <a:ext cx="557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경쟁화 시키는 조건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2/6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642938" y="1571625"/>
            <a:ext cx="79200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비용 구조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비용구조가 급변하는 과점일수록 경쟁적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비용변화 정도가 기업간에 고르지 못할수록 경쟁적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고정비용이 높을수록 경쟁적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경기 침체 시 가격 대폭 인하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286125" y="214313"/>
            <a:ext cx="557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경쟁화 시키는 조건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3/6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642938" y="1000125"/>
            <a:ext cx="7993062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파멸적 경쟁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사양산업과 불황산업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수요위축 → 가격경쟁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적정 수익 이하로 가격 인하 → 기업도산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기업도산을 막기 위한 정부개입 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→ 구조조정 지연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비효율성 초래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수요의 주기적 변화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호황기는 가격 인상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                   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불황기는 가격 인하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불황 시 기업도산 → 호황 시 생존기업에 의한 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                  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독점화 현상</a:t>
            </a:r>
          </a:p>
          <a:p>
            <a:pPr>
              <a:spcBef>
                <a:spcPct val="50000"/>
              </a:spcBef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3286125" y="214313"/>
            <a:ext cx="557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경쟁화 시키는 조건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4/6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11188" y="1268413"/>
            <a:ext cx="7777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ko-KR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071563" y="1571625"/>
            <a:ext cx="7559675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주문의 양과 빈도</a:t>
            </a:r>
          </a:p>
          <a:p>
            <a:pPr>
              <a:spcBef>
                <a:spcPct val="50000"/>
              </a:spcBef>
            </a:pP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   ○ 주문량이 크고</a:t>
            </a: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주문의 빈도가 낮으며</a:t>
            </a: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,</a:t>
            </a:r>
            <a:endParaRPr lang="ko-KR" altLang="en-US" sz="28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주문이 불규칙적 일수록</a:t>
            </a: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,</a:t>
            </a:r>
            <a:endParaRPr lang="ko-KR" altLang="en-US" sz="28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>
                <a:latin typeface="HY견고딕" pitchFamily="18" charset="-127"/>
                <a:ea typeface="HY견고딕" pitchFamily="18" charset="-127"/>
              </a:rPr>
              <a:t>경쟁적 → 가격인하</a:t>
            </a:r>
            <a:r>
              <a:rPr lang="en-US" altLang="ko-KR" sz="2800"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3286125" y="214313"/>
            <a:ext cx="557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경쟁화 시키는 조건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5/6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785813" y="928688"/>
            <a:ext cx="7964487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비밀유지와 보복의 시차</a:t>
            </a:r>
          </a:p>
          <a:p>
            <a:pPr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가격을 내리면 경쟁기업으로부터 보복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비밀리에 할인하는 경향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대 고객 일수록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).</a:t>
            </a: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이 때 비밀이 오래 유지되고</a:t>
            </a:r>
          </a:p>
          <a:p>
            <a:pPr>
              <a:spcBef>
                <a:spcPct val="50000"/>
              </a:spcBef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보복하는데 시간이 걸릴수록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시장은 경쟁적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비밀리에 계속 가격할인 하기 때문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비밀리의 가격할인을 방지하기 위해</a:t>
            </a:r>
          </a:p>
          <a:p>
            <a:pPr>
              <a:spcBef>
                <a:spcPct val="50000"/>
              </a:spcBef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협회가 가격공개정책을 주도 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 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보복의 시차를 줄여 가격할인 방지 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공개입찰보다는 비밀협상이 더 큰 가격인하 유도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 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가격할인의 비밀이 오래 유지 되기 때문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286125" y="214313"/>
            <a:ext cx="5575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6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과점을 경쟁화 시키는 조건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6/6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Office\Templates\디자인\가을의 에밀레.pot</Template>
  <TotalTime>377</TotalTime>
  <Words>368</Words>
  <Application>Microsoft Office PowerPoint</Application>
  <PresentationFormat>화면 슬라이드 쇼(4:3)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Company>건국대학교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member</dc:creator>
  <cp:lastModifiedBy>USE</cp:lastModifiedBy>
  <cp:revision>21</cp:revision>
  <dcterms:created xsi:type="dcterms:W3CDTF">2006-08-31T06:53:22Z</dcterms:created>
  <dcterms:modified xsi:type="dcterms:W3CDTF">2011-02-23T08:10:02Z</dcterms:modified>
</cp:coreProperties>
</file>