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0" autoAdjust="0"/>
    <p:restoredTop sz="94660"/>
  </p:normalViewPr>
  <p:slideViewPr>
    <p:cSldViewPr>
      <p:cViewPr varScale="1">
        <p:scale>
          <a:sx n="69" d="100"/>
          <a:sy n="69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04455-C5A7-462E-B128-4DF21B991A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60FF0-5655-4347-B56A-2EE52896C9B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93549-6BCF-4AB0-B553-C2106598400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91C4E-67ED-4C92-B443-AED2D11DAF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00B1A-74C6-41BD-9E97-F2DBA6ED15F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34263-C5ED-4B69-A30D-7B71218789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3AC96-D14A-4447-AA47-576A4F2184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478C1-9334-4F10-B87C-C4AC0F845AE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8EA8B-C220-4814-A01D-4587F5A0075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A16C7-37DD-4D12-9C9F-5DC8E38F5EA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4E070-8FBB-4463-B2BC-915C6002305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60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61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61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6353A66-30DD-46D4-ADA7-6685078958E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61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00063" y="1000125"/>
            <a:ext cx="810577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가격차별화의 의미와 조건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같은 상품을 다른 가격으로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○ 다른 생산비인데도 같은 가격으로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○ 가격차별화를 실시할 수 있는 조건  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독점력를 가지고 있을 것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 price maker)</a:t>
            </a: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2.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수요의 가격탄력성이 다를 것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시장이 완전히 분리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중간 판매 차단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수요가 비탄력적인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시장에서는 높은 가격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Pa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 정해지고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탄력적인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B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시장에서는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 낮은 가격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Pb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 정해진다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026" name="Picture 2" descr="C:\Documents and Settings\Administrator\바탕 화면\산업조직경제학 ppt\산업조직bmp\8-05 copy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7715305" cy="3137573"/>
          </a:xfrm>
          <a:prstGeom prst="rect">
            <a:avLst/>
          </a:prstGeom>
          <a:noFill/>
        </p:spPr>
      </p:pic>
      <p:sp>
        <p:nvSpPr>
          <p:cNvPr id="10" name="모서리가 둥근 직사각형 9"/>
          <p:cNvSpPr/>
          <p:nvPr/>
        </p:nvSpPr>
        <p:spPr>
          <a:xfrm>
            <a:off x="714348" y="1571612"/>
            <a:ext cx="259228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8-5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제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3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차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가격차별화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3315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단일가격으로는 어떤 초과이윤을 낼 수 없는 기업은 판매량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OQ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에 대해서는 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가격으로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판매하고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,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에 대해서는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가격으로 판매해야 초과이윤을 낼 수 있다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39552" y="1052736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8-06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412776"/>
            <a:ext cx="5472608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547664" y="1196752"/>
            <a:ext cx="345638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8-6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가격차별화에 의한 초과이윤의 달성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 AC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 계속하락하는 자연독점기업에게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P=MC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되도록 가격을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Pm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에서 규제하면 기업은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단위당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CE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손해를 본다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8-07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412776"/>
            <a:ext cx="5328592" cy="360040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547664" y="1268760"/>
            <a:ext cx="345638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8-7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자연독점기업의 한계비용 가격결정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5363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자연독점기업이 판매량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OQ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에 대해서는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가격으로 판매하고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에 대해서는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가격으로 판매하면 이 기업은 손해를 보지 않고 판매량은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까지 증가시킬 수 있다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8-08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484784"/>
            <a:ext cx="5184576" cy="352839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547664" y="1268760"/>
            <a:ext cx="324036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8-8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자연독점기업의 가격차별화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6387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500063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생산지가 서울이고 공장출하가격이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SA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이면 수송비증가에 따라 가격은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AR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를 따라 증가한다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8-09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556792"/>
            <a:ext cx="5616624" cy="338437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340768"/>
            <a:ext cx="244827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8-9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본선인도가격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7411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기점을 서울에서 하나를 정하면 가격은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AR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선을 따라 정해진다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부산도 기점으로 정하면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가격은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AR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선을 따라 갈 수도 있고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BT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선을 따라 갈 수도 있다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8-10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556792"/>
            <a:ext cx="5328592" cy="345638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340768"/>
            <a:ext cx="244827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8-10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기점가격제도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28625" y="1214438"/>
            <a:ext cx="83915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차 가격차별화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완전가격차별화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상품 각 단위마다 다른 가격을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</a:t>
            </a: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소비자 잉여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= 0 ;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소비자 잉여는 모두 생산자 수입으로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배분의 효율성 향상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(P = MC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까지 생산량 확대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3143250" y="285750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8572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42938" y="1143000"/>
            <a:ext cx="8054975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600"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2600">
                <a:latin typeface="HY견고딕" pitchFamily="18" charset="-127"/>
                <a:ea typeface="HY견고딕" pitchFamily="18" charset="-127"/>
              </a:rPr>
              <a:t>차 가격차별화</a:t>
            </a:r>
          </a:p>
          <a:p>
            <a:pPr>
              <a:lnSpc>
                <a:spcPct val="200000"/>
              </a:lnSpc>
            </a:pPr>
            <a:r>
              <a:rPr lang="ko-KR" altLang="en-US" sz="26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600">
                <a:latin typeface="HY견고딕" pitchFamily="18" charset="-127"/>
                <a:ea typeface="HY견고딕" pitchFamily="18" charset="-127"/>
              </a:rPr>
              <a:t>소비자 그룹단위로 다른 가격에 판매</a:t>
            </a:r>
            <a:endParaRPr lang="en-US" altLang="ko-KR" sz="26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        </a:t>
            </a:r>
          </a:p>
          <a:p>
            <a:pPr>
              <a:lnSpc>
                <a:spcPct val="200000"/>
              </a:lnSpc>
            </a:pP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600">
                <a:latin typeface="HY견고딕" pitchFamily="18" charset="-127"/>
                <a:ea typeface="HY견고딕" pitchFamily="18" charset="-127"/>
              </a:rPr>
              <a:t>소비자잉여 부분적으로 감소</a:t>
            </a:r>
            <a:endParaRPr lang="en-US" altLang="ko-KR" sz="26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600">
                <a:latin typeface="HY견고딕" pitchFamily="18" charset="-127"/>
                <a:ea typeface="HY견고딕" pitchFamily="18" charset="-127"/>
              </a:rPr>
              <a:t>배분의 효율성 향상</a:t>
            </a: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 (P = MC </a:t>
            </a:r>
            <a:r>
              <a:rPr lang="ko-KR" altLang="en-US" sz="2600">
                <a:latin typeface="HY견고딕" pitchFamily="18" charset="-127"/>
                <a:ea typeface="HY견고딕" pitchFamily="18" charset="-127"/>
              </a:rPr>
              <a:t>까지 생산량 증대</a:t>
            </a:r>
            <a:r>
              <a:rPr lang="en-US" altLang="ko-KR" sz="2600"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2928938" y="2928938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8-3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0" y="928688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85813" y="1214438"/>
            <a:ext cx="707231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차 가격차별화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두 개의 분리된 시장에서 각기 다른 가격</a:t>
            </a:r>
          </a:p>
          <a:p>
            <a:pPr>
              <a:lnSpc>
                <a:spcPct val="200000"/>
              </a:lnSpc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탄력성이 높은 시장에서는  가격이 낮고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탄력성이 낮은 시장에서는  가격이 높다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3143250" y="285750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8-5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14313" y="857250"/>
            <a:ext cx="86233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가격차별화의 효과</a:t>
            </a:r>
          </a:p>
          <a:p>
            <a:pPr>
              <a:lnSpc>
                <a:spcPct val="14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소득 재분배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1,2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차 가격차별화 → 독점자 이윤 증대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차 가격차별화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탄력성이 낮은 시장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고가격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의 소비자로부터</a:t>
            </a:r>
          </a:p>
          <a:p>
            <a:pPr>
              <a:lnSpc>
                <a:spcPct val="14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                           탄력성이 높은 시장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저가격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의 소비자로 재분배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효율성 효과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1,2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차 가격차별화에서는 배분 효율성 향상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(P=MC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될 때까지 생산 확장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),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차 가격차별화는 불확실</a:t>
            </a:r>
          </a:p>
          <a:p>
            <a:pPr>
              <a:lnSpc>
                <a:spcPct val="14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가격차별화로 상품의  생산 또는 새로운 서비스의 제공 가능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</a:t>
            </a: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정부 보조 없이도 자연 독점기업의 생산량 증대 가능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</a:t>
            </a: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</a:t>
            </a: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 경쟁 제고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가격변화시도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 </a:t>
            </a:r>
          </a:p>
          <a:p>
            <a:pPr>
              <a:lnSpc>
                <a:spcPct val="14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또는  시장경쟁 감소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우호 거래자에게 혜택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4500563" y="4929188"/>
            <a:ext cx="20002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8-8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3" action="ppaction://hlinksldjump"/>
          </p:cNvPr>
          <p:cNvSpPr/>
          <p:nvPr/>
        </p:nvSpPr>
        <p:spPr>
          <a:xfrm>
            <a:off x="1500188" y="4929188"/>
            <a:ext cx="1928812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8-7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4" action="ppaction://hlinksldjump"/>
          </p:cNvPr>
          <p:cNvSpPr/>
          <p:nvPr/>
        </p:nvSpPr>
        <p:spPr>
          <a:xfrm>
            <a:off x="3000375" y="3929063"/>
            <a:ext cx="2000250" cy="357187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8-6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00063" y="1000125"/>
            <a:ext cx="8267700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수송비와 가격차별화</a:t>
            </a:r>
          </a:p>
          <a:p>
            <a:endParaRPr lang="ko-KR" altLang="en-US" sz="220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우표 가격제도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수송거리의 차이를 무시하고 동일가격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        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가격차별화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본선인도 가격제도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수송비는 구매자가 부담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              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가격차별화는 아님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</a:t>
            </a:r>
          </a:p>
          <a:p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기점가격제도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기점을 정해 기점으로부터의 </a:t>
            </a: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                    수송비를 가격에 합산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       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비 기점으로부터 공급 받을 때 가격차별화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3214688" y="3571875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8-9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3" action="ppaction://hlinksldjump"/>
          </p:cNvPr>
          <p:cNvSpPr/>
          <p:nvPr/>
        </p:nvSpPr>
        <p:spPr>
          <a:xfrm>
            <a:off x="3214688" y="571500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8-10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57250" y="1143000"/>
            <a:ext cx="6724650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기점가격제도</a:t>
            </a:r>
          </a:p>
          <a:p>
            <a:endParaRPr lang="ko-KR" altLang="en-US" sz="100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단수기점과 복수기점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시장경쟁 위축 효과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효율성 저해 효과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과다한 교차 수송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부적합한 수송 수단이용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3.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기점에 공장이 밀집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(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생산요소 공급 시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4.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공장 규모 조정 지연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 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가격차별화 이전에는 가격과 생산량이 각각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Pm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과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Qm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이지만 각 상품 단위마다 별개 가격이 정해지는 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차 가격차별화가 실시된 후에는 생산량이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Qc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로 확장된다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8-0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340768"/>
            <a:ext cx="5040560" cy="374441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763688" y="1268760"/>
            <a:ext cx="259228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8-1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제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차 가격차별화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207963"/>
            <a:ext cx="30146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8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가격차별화</a:t>
            </a:r>
          </a:p>
        </p:txBody>
      </p:sp>
      <p:sp>
        <p:nvSpPr>
          <p:cNvPr id="11267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판매량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OQ m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 대해서는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Pm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가격을 정하고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, Qm Qc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 대해서는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Pc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가격을  정할 수 있다면 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생산량은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Qm Qc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만큼 늘어난다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8-03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412776"/>
            <a:ext cx="5112568" cy="3600400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모서리가 둥근 직사각형 10"/>
          <p:cNvSpPr/>
          <p:nvPr/>
        </p:nvSpPr>
        <p:spPr>
          <a:xfrm>
            <a:off x="1763688" y="1268760"/>
            <a:ext cx="259228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8-3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제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2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차 가격차별화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693</Words>
  <Application>Microsoft Office PowerPoint</Application>
  <PresentationFormat>화면 슬라이드 쇼(4:3)</PresentationFormat>
  <Paragraphs>120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Company>멀티미디어실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멀티미디어실</dc:creator>
  <cp:lastModifiedBy>빌 게이츠</cp:lastModifiedBy>
  <cp:revision>22</cp:revision>
  <dcterms:created xsi:type="dcterms:W3CDTF">2006-09-27T07:42:58Z</dcterms:created>
  <dcterms:modified xsi:type="dcterms:W3CDTF">2011-02-23T10:03:12Z</dcterms:modified>
</cp:coreProperties>
</file>