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2" r:id="rId3"/>
    <p:sldId id="263" r:id="rId4"/>
    <p:sldId id="264" r:id="rId5"/>
    <p:sldId id="266" r:id="rId6"/>
    <p:sldId id="261" r:id="rId7"/>
    <p:sldId id="267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</p:grpSp>
      <p:sp>
        <p:nvSpPr>
          <p:cNvPr id="4714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714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186EA-EAC8-4D71-9217-CC16E62857C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64E59-74B9-4569-8036-57BF940A811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0D336-A3ED-4594-95DF-3144B3415FE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FCCD3-DACD-49DB-BE70-5982428184F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B0933-C23A-4BA3-A837-10144018AEC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85690-8076-4756-9699-39B7CB55485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2D5D2-AF41-4438-9395-351A8EEC36F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53E4-8C2A-4622-92BD-7FC393CAC08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62E80-DC55-4236-8637-BA36F36BDC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F6CED-249D-4BD6-B9CE-7B04E740742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408A-94EC-4C55-9D1C-B477D27BE2F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4608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08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08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4608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8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8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4610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1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4611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11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11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11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11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4611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1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</p:grpSp>
      <p:sp>
        <p:nvSpPr>
          <p:cNvPr id="4611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612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12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12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>
              <a:defRPr/>
            </a:pPr>
            <a:fld id="{5BB29084-CB63-4FE8-855E-DE103B89843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612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4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786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9</a:t>
            </a:r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kumimoji="0"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복합기업이론과 재벌</a:t>
            </a: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571500" y="1143000"/>
            <a:ext cx="7929563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□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복합기업의 특성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광범위한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다각화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(diversification)</a:t>
            </a: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    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1.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주종업종의 구분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       2.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관련다각화와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비 관련다각화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    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3.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사회적 편익 </a:t>
            </a:r>
            <a:r>
              <a:rPr kumimoji="0" lang="en-US" altLang="ko-KR" sz="1600">
                <a:latin typeface="HY견고딕" pitchFamily="18" charset="-127"/>
                <a:ea typeface="HY견고딕" pitchFamily="18" charset="-127"/>
              </a:rPr>
              <a:t>VS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사회적 비용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대규모화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       1.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절대적 규모 </a:t>
            </a:r>
            <a:r>
              <a:rPr kumimoji="0" lang="en-US" altLang="ko-KR" sz="1600">
                <a:latin typeface="HY견고딕" pitchFamily="18" charset="-127"/>
                <a:ea typeface="HY견고딕" pitchFamily="18" charset="-127"/>
              </a:rPr>
              <a:t>VS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상대적 규모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       2.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이윤추구에 유리 또는 불리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4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733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9</a:t>
            </a:r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kumimoji="0"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복합기업이론과 재벌</a:t>
            </a: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500063" y="1071563"/>
            <a:ext cx="8174037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□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약탈가격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(Predatory Pricing)</a:t>
            </a:r>
          </a:p>
          <a:p>
            <a:pPr>
              <a:lnSpc>
                <a:spcPct val="150000"/>
              </a:lnSpc>
            </a:pP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충분한 자금 가설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(deep pocket hypothesis)</a:t>
            </a:r>
          </a:p>
          <a:p>
            <a:pPr>
              <a:lnSpc>
                <a:spcPct val="150000"/>
              </a:lnSpc>
            </a:pP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교차 보조로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특정업종지원가능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 ○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지원받은 업종에서 생산비 이하로까지 가격인하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:</a:t>
            </a:r>
          </a:p>
          <a:p>
            <a:pPr>
              <a:lnSpc>
                <a:spcPct val="150000"/>
              </a:lnSpc>
            </a:pP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    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시장약탈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단기이윤포기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,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장기이윤극대화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Standard Oil Company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의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약탈가격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과시효과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(demonstration effect) :</a:t>
            </a:r>
          </a:p>
          <a:p>
            <a:pPr>
              <a:lnSpc>
                <a:spcPct val="150000"/>
              </a:lnSpc>
            </a:pP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    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도전적 경쟁 사전 차단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4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5989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9</a:t>
            </a:r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kumimoji="0"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복합기업이론과 재벌</a:t>
            </a:r>
          </a:p>
        </p:txBody>
      </p:sp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500063" y="1357313"/>
            <a:ext cx="84296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□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교차보조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A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업종에서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B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업종 지원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B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업종이 독점 업종일 때 → 시장경쟁 위축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B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업종이 신규진입업종이거나 점유율이 낮은 업종일 때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   → 시장경쟁 제고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자원배분의 비효율성 초래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4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733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9</a:t>
            </a:r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kumimoji="0"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복합기업이론과 재벌</a:t>
            </a:r>
          </a:p>
        </p:txBody>
      </p:sp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500063" y="1643063"/>
            <a:ext cx="82153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□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상호구매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(Reciprocal Buying)</a:t>
            </a: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상호간에 서로의 고객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여러 업종에 참여하기 때문에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시장경쟁에 영향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상호구매 기업간 우호관계 유도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4"/>
          <p:cNvSpPr txBox="1">
            <a:spLocks noChangeArrowheads="1"/>
          </p:cNvSpPr>
          <p:nvPr/>
        </p:nvSpPr>
        <p:spPr bwMode="auto">
          <a:xfrm>
            <a:off x="428625" y="1714500"/>
            <a:ext cx="83581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□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세력범위 가설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( Spheres of influence hypothesis)</a:t>
            </a: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live – and – let – live policy</a:t>
            </a: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상대영역 상호존중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경쟁 자제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일본의 재벌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,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한국의 재벌</a:t>
            </a:r>
          </a:p>
        </p:txBody>
      </p:sp>
      <p:sp>
        <p:nvSpPr>
          <p:cNvPr id="7171" name="Line 4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733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9</a:t>
            </a:r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kumimoji="0"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복합기업이론과 재벌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4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733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9</a:t>
            </a:r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kumimoji="0"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복합기업이론과 재벌</a:t>
            </a:r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857250" y="1000125"/>
            <a:ext cx="74295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□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재벌식 기업집단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○ 여러 기업들의 집단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대규모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+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다각화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단일기업처럼 운영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복합기업과 동일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시장경쟁 위축가능성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    </a:t>
            </a: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자유경쟁저해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상호구매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공정경쟁저해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교차보조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재벌의 과시효과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재벌 </a:t>
            </a:r>
            <a:r>
              <a:rPr kumimoji="0" lang="en-US" altLang="ko-KR" sz="1600">
                <a:latin typeface="HY견고딕" pitchFamily="18" charset="-127"/>
                <a:ea typeface="HY견고딕" pitchFamily="18" charset="-127"/>
              </a:rPr>
              <a:t>vs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비 재벌</a:t>
            </a: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1928813" y="3857625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9-1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6/7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733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9</a:t>
            </a:r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</a:t>
            </a:r>
            <a:r>
              <a:rPr kumimoji="0"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복합기업이론과 재벌</a:t>
            </a: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1143000"/>
            <a:ext cx="8001000" cy="49291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7" name="그림 6" descr="9-1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1484784"/>
            <a:ext cx="5400600" cy="4392488"/>
          </a:xfrm>
          <a:prstGeom prst="rect">
            <a:avLst/>
          </a:prstGeom>
        </p:spPr>
      </p:pic>
      <p:sp>
        <p:nvSpPr>
          <p:cNvPr id="8" name="모서리가 둥근 직사각형 7"/>
          <p:cNvSpPr/>
          <p:nvPr/>
        </p:nvSpPr>
        <p:spPr>
          <a:xfrm>
            <a:off x="1475656" y="1268760"/>
            <a:ext cx="3096344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9-1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재벌그룹간의 상호연결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위도와 경도">
  <a:themeElements>
    <a:clrScheme name="위도와 경도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위도와 경도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위도와 경도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301</Words>
  <Application>Microsoft Office PowerPoint</Application>
  <PresentationFormat>화면 슬라이드 쇼(4:3)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위도와 경도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</vt:vector>
  </TitlesOfParts>
  <Company>LOCAL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미리</dc:creator>
  <cp:lastModifiedBy>USE</cp:lastModifiedBy>
  <cp:revision>14</cp:revision>
  <dcterms:created xsi:type="dcterms:W3CDTF">2007-10-22T23:58:16Z</dcterms:created>
  <dcterms:modified xsi:type="dcterms:W3CDTF">2011-02-23T08:12:58Z</dcterms:modified>
</cp:coreProperties>
</file>